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Open Sans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OpenSans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penSans-italic.fntdata"/><Relationship Id="rId14" Type="http://schemas.openxmlformats.org/officeDocument/2006/relationships/font" Target="fonts/OpenSans-bold.fntdata"/><Relationship Id="rId16" Type="http://schemas.openxmlformats.org/officeDocument/2006/relationships/font" Target="fonts/Open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gif>
</file>

<file path=ppt/media/image01.gif>
</file>

<file path=ppt/media/image02.png>
</file>

<file path=ppt/media/image03.png>
</file>

<file path=ppt/media/image04.gif>
</file>

<file path=ppt/media/image05.png>
</file>

<file path=ppt/media/image06.png>
</file>

<file path=ppt/media/image0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85750" lvl="0" marL="457200" algn="just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Clr>
                <a:srgbClr val="38761D"/>
              </a:buClr>
              <a:buSzPct val="100000"/>
              <a:buFont typeface="Open Sans"/>
              <a:buChar char="●"/>
            </a:pPr>
            <a:r>
              <a:rPr lang="en" sz="900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The story of the development process. At what points did you encounter problems or make triumphs?</a:t>
            </a:r>
          </a:p>
          <a:p>
            <a:pPr indent="-285750" lvl="0" marL="457200" algn="just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Clr>
                <a:srgbClr val="38761D"/>
              </a:buClr>
              <a:buSzPct val="100000"/>
              <a:buFont typeface="Open Sans"/>
              <a:buChar char="●"/>
            </a:pPr>
            <a:r>
              <a:rPr lang="en" sz="900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Changes in focus to make the project tractable or of better quality.</a:t>
            </a:r>
          </a:p>
          <a:p>
            <a:pPr indent="-285750" lvl="0" marL="457200" algn="just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Clr>
                <a:srgbClr val="38761D"/>
              </a:buClr>
              <a:buSzPct val="100000"/>
              <a:buFont typeface="Open Sans"/>
              <a:buChar char="●"/>
            </a:pPr>
            <a:r>
              <a:rPr lang="en" sz="900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What unexpected challenges did you encounter?]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Grid layout - 3d  - issue with node representation and diameter size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List stores teh vector returned by the a star as nodes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Ineeficant r8 now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Debugging via debug statments and gizmo shapes and colors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Not really dynamic - thats d*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57150" lvl="0" algn="just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900">
                <a:solidFill>
                  <a:srgbClr val="38761D"/>
                </a:solidFill>
                <a:latin typeface="Open Sans"/>
                <a:ea typeface="Open Sans"/>
                <a:cs typeface="Open Sans"/>
                <a:sym typeface="Open Sans"/>
              </a:rPr>
              <a:t>[Explain how your documentation and access criteria were met. If they were not met, what were the problems? What amendments were made?]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5.png"/><Relationship Id="rId4" Type="http://schemas.openxmlformats.org/officeDocument/2006/relationships/image" Target="../media/image0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Relationship Id="rId4" Type="http://schemas.openxmlformats.org/officeDocument/2006/relationships/image" Target="../media/image0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rj-90/AStarProject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6-10-20 at 4.20.49 PM.png" id="54" name="Shape 54"/>
          <p:cNvPicPr preferRelativeResize="0"/>
          <p:nvPr/>
        </p:nvPicPr>
        <p:blipFill>
          <a:blip r:embed="rId3">
            <a:alphaModFix amt="58999"/>
          </a:blip>
          <a:stretch>
            <a:fillRect/>
          </a:stretch>
        </p:blipFill>
        <p:spPr>
          <a:xfrm>
            <a:off x="-148725" y="303768"/>
            <a:ext cx="9143999" cy="432901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3D A*... in space </a:t>
            </a:r>
          </a:p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2855500" y="2834125"/>
            <a:ext cx="3090900" cy="1893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57150" lvl="0" algn="just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1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Samara Fantie [coordinator]</a:t>
            </a:r>
          </a:p>
          <a:p>
            <a:pPr indent="57150" lvl="0" algn="just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1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Rehaf Aljammaz [implementer]</a:t>
            </a:r>
          </a:p>
          <a:p>
            <a:pPr indent="57150" lvl="0" algn="just">
              <a:lnSpc>
                <a:spcPct val="120000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rPr lang="en" sz="1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Brittany Williams [documentor]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Overview -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-Goal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-Environment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	-Gamespace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-Additions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	-Heuristic &amp; Move cost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main.gif"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7200" y="1218637"/>
            <a:ext cx="4105093" cy="328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6-10-21 at 9.21.35 AM.png"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2353" y="-27350"/>
            <a:ext cx="3841649" cy="257462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 txBox="1"/>
          <p:nvPr>
            <p:ph type="title"/>
          </p:nvPr>
        </p:nvSpPr>
        <p:spPr>
          <a:xfrm>
            <a:off x="311700" y="1663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Tech overview  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70975" y="707350"/>
            <a:ext cx="8520600" cy="3416400"/>
          </a:xfrm>
          <a:prstGeom prst="rect">
            <a:avLst/>
          </a:prstGeom>
          <a:ln cap="flat" cmpd="sng" w="9525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Unity and c#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Grid layout </a:t>
            </a:r>
            <a:r>
              <a:rPr lang="en">
                <a:solidFill>
                  <a:srgbClr val="FF0000"/>
                </a:solidFill>
              </a:rPr>
              <a:t>and</a:t>
            </a:r>
            <a:r>
              <a:rPr lang="en"/>
              <a:t> node representation in a 3dspace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a*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Resetting and choosing goals  /porters vs goal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directly via path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*attention to return / break statements  - infinite loops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porter.gif"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4650" y="1780599"/>
            <a:ext cx="3786075" cy="305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Things to think about </a:t>
            </a:r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</a:rPr>
              <a:t>Representing</a:t>
            </a:r>
            <a:r>
              <a:rPr lang="en"/>
              <a:t> the path and moving the object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Saving vector positions in place of nodes/ list of vectors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Moving the bot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FF"/>
                </a:solidFill>
              </a:rPr>
              <a:t>Debugging tools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Finding out where the bot/ objects are represented in the Grid -</a:t>
            </a:r>
            <a:r>
              <a:rPr lang="en">
                <a:solidFill>
                  <a:srgbClr val="0000FF"/>
                </a:solidFill>
              </a:rPr>
              <a:t> Debugging - yay for gizmos and colors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reen Shot 2016-10-14 at 8.12.01 PM.png"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9425" y="1287625"/>
            <a:ext cx="2540500" cy="1773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10-14 at 8.56.18 PM.png" id="79" name="Shape 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0075" y="620775"/>
            <a:ext cx="2386750" cy="159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Documentation overview 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Inline documentation between team members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	Comments for team members and explanations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http://www.thetechart.org/default/img/articles/201503/1KyounghwanKim.pdf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Git documentation ‘read me’ file 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https://github.com/rj-90/AStarProject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	Open to the public for viewing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	Full explanation of how the A* process works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Testing …!  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Debug logs...debug logs for everything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Testing the heuristics by moving prefabs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Camera Angles to manage collision  </a:t>
            </a:r>
          </a:p>
        </p:txBody>
      </p:sp>
      <p:pic>
        <p:nvPicPr>
          <p:cNvPr descr="Screen Shot 2016-10-21 at 11.30.14 AM.png"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9355" y="1857200"/>
            <a:ext cx="3317798" cy="271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Analysis &amp; Summary- 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-Not optimal but is a working A* implementation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-Grid/node size significantly affects running time 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/>
              <a:t>-Node sizes directly affect quality of path &amp; wall touching, but smaller= slower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-Transporters have clear effect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/>
              <a:t>-Gravity effect depends on complexity of environment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gleeful.gif"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6225" y="93075"/>
            <a:ext cx="28575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Lessons Learned-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-Know your environment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	-Unity’s debugging tools &lt;3- no coding past  4 am kids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	-Easy in theory ≠ easy in practice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-Pseudocode and planning beforehand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	-Language translation</a:t>
            </a:r>
          </a:p>
          <a:p>
            <a:pPr indent="457200"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-Make a plan and use resources -&gt; 3d paper on representation vs 2d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-Keep calm and use printlines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-Teamwork makes the dream work :-D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